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38E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Generated Power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4</c:v>
                </c:pt>
                <c:pt idx="3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Grid Power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</c:v>
                </c:pt>
                <c:pt idx="1">
                  <c:v>4.4000000000000004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Returned to Grid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730048"/>
        <c:axId val="99359488"/>
        <c:axId val="0"/>
      </c:bar3DChart>
      <c:catAx>
        <c:axId val="33730048"/>
        <c:scaling>
          <c:orientation val="minMax"/>
        </c:scaling>
        <c:delete val="0"/>
        <c:axPos val="b"/>
        <c:majorTickMark val="out"/>
        <c:minorTickMark val="none"/>
        <c:tickLblPos val="nextTo"/>
        <c:crossAx val="99359488"/>
        <c:crosses val="autoZero"/>
        <c:auto val="1"/>
        <c:lblAlgn val="ctr"/>
        <c:lblOffset val="100"/>
        <c:noMultiLvlLbl val="0"/>
      </c:catAx>
      <c:valAx>
        <c:axId val="993594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37300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FE7874B-5800-47DA-B4EF-308B6BBEFF33}" type="datetimeFigureOut">
              <a:rPr lang="en-AU" smtClean="0"/>
              <a:t>7/10/12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9847064-C728-4820-904B-21B1BBE83225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874B-5800-47DA-B4EF-308B6BBEFF33}" type="datetimeFigureOut">
              <a:rPr lang="en-AU" smtClean="0"/>
              <a:t>7/10/12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7064-C728-4820-904B-21B1BBE832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874B-5800-47DA-B4EF-308B6BBEFF33}" type="datetimeFigureOut">
              <a:rPr lang="en-AU" smtClean="0"/>
              <a:t>7/10/12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7064-C728-4820-904B-21B1BBE832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874B-5800-47DA-B4EF-308B6BBEFF33}" type="datetimeFigureOut">
              <a:rPr lang="en-AU" smtClean="0"/>
              <a:t>7/10/12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7064-C728-4820-904B-21B1BBE832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874B-5800-47DA-B4EF-308B6BBEFF33}" type="datetimeFigureOut">
              <a:rPr lang="en-AU" smtClean="0"/>
              <a:t>7/10/12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7064-C728-4820-904B-21B1BBE832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874B-5800-47DA-B4EF-308B6BBEFF33}" type="datetimeFigureOut">
              <a:rPr lang="en-AU" smtClean="0"/>
              <a:t>7/10/12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7064-C728-4820-904B-21B1BBE83225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874B-5800-47DA-B4EF-308B6BBEFF33}" type="datetimeFigureOut">
              <a:rPr lang="en-AU" smtClean="0"/>
              <a:t>7/10/12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7064-C728-4820-904B-21B1BBE832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874B-5800-47DA-B4EF-308B6BBEFF33}" type="datetimeFigureOut">
              <a:rPr lang="en-AU" smtClean="0"/>
              <a:t>7/10/12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7064-C728-4820-904B-21B1BBE832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874B-5800-47DA-B4EF-308B6BBEFF33}" type="datetimeFigureOut">
              <a:rPr lang="en-AU" smtClean="0"/>
              <a:t>7/10/12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7064-C728-4820-904B-21B1BBE832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874B-5800-47DA-B4EF-308B6BBEFF33}" type="datetimeFigureOut">
              <a:rPr lang="en-AU" smtClean="0"/>
              <a:t>7/10/12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7064-C728-4820-904B-21B1BBE83225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874B-5800-47DA-B4EF-308B6BBEFF33}" type="datetimeFigureOut">
              <a:rPr lang="en-AU" smtClean="0"/>
              <a:t>7/10/12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47064-C728-4820-904B-21B1BBE8322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FE7874B-5800-47DA-B4EF-308B6BBEFF33}" type="datetimeFigureOut">
              <a:rPr lang="en-AU" smtClean="0"/>
              <a:t>7/10/12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9847064-C728-4820-904B-21B1BBE83225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20072" y="1485403"/>
            <a:ext cx="2448272" cy="432047"/>
          </a:xfrm>
          <a:ln>
            <a:solidFill>
              <a:srgbClr val="FFFF00"/>
            </a:solidFill>
          </a:ln>
        </p:spPr>
        <p:txBody>
          <a:bodyPr>
            <a:noAutofit/>
          </a:bodyPr>
          <a:lstStyle/>
          <a:p>
            <a:r>
              <a:rPr lang="en-AU" sz="3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The Future</a:t>
            </a:r>
            <a:endParaRPr lang="en-AU" sz="36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60032" y="2665643"/>
            <a:ext cx="3096344" cy="1769727"/>
          </a:xfrm>
        </p:spPr>
        <p:txBody>
          <a:bodyPr>
            <a:no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AU" sz="1800" b="1" dirty="0" smtClean="0">
                <a:solidFill>
                  <a:schemeClr val="tx1"/>
                </a:solidFill>
              </a:rPr>
              <a:t>Become </a:t>
            </a:r>
            <a:r>
              <a:rPr lang="en-AU" sz="1800" b="1" dirty="0" smtClean="0">
                <a:solidFill>
                  <a:schemeClr val="tx1"/>
                </a:solidFill>
              </a:rPr>
              <a:t>Electrically Self </a:t>
            </a:r>
            <a:r>
              <a:rPr lang="en-AU" sz="1800" b="1" dirty="0" smtClean="0">
                <a:solidFill>
                  <a:schemeClr val="tx1"/>
                </a:solidFill>
              </a:rPr>
              <a:t>Sustaining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AU" sz="1800" b="1" dirty="0" smtClean="0">
                <a:solidFill>
                  <a:schemeClr val="tx1"/>
                </a:solidFill>
              </a:rPr>
              <a:t>Produce enough power to </a:t>
            </a:r>
            <a:r>
              <a:rPr lang="en-AU" sz="1800" b="1" dirty="0" smtClean="0">
                <a:solidFill>
                  <a:schemeClr val="tx1"/>
                </a:solidFill>
              </a:rPr>
              <a:t>return </a:t>
            </a:r>
            <a:r>
              <a:rPr lang="en-AU" sz="1800" b="1" dirty="0" smtClean="0">
                <a:solidFill>
                  <a:schemeClr val="tx1"/>
                </a:solidFill>
              </a:rPr>
              <a:t>the </a:t>
            </a:r>
            <a:r>
              <a:rPr lang="en-AU" sz="1800" b="1" dirty="0" smtClean="0">
                <a:solidFill>
                  <a:schemeClr val="tx1"/>
                </a:solidFill>
              </a:rPr>
              <a:t>excess back to the electrical </a:t>
            </a:r>
            <a:r>
              <a:rPr lang="en-AU" sz="1800" b="1" dirty="0" smtClean="0">
                <a:solidFill>
                  <a:schemeClr val="tx1"/>
                </a:solidFill>
              </a:rPr>
              <a:t>grid</a:t>
            </a:r>
            <a:endParaRPr lang="en-AU" sz="18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63175" y="655450"/>
            <a:ext cx="1143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Why</a:t>
            </a:r>
            <a:endParaRPr lang="en-AU" sz="36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1378262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AU" b="1" dirty="0" smtClean="0"/>
              <a:t>Help Protect the Environment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AU" b="1" dirty="0" smtClean="0"/>
              <a:t>Combat the Rising Cost of Power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97427" y="3789040"/>
            <a:ext cx="1162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How</a:t>
            </a:r>
            <a:endParaRPr lang="en-AU" sz="3600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487" y="4544560"/>
            <a:ext cx="45621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AU" b="1" dirty="0" smtClean="0"/>
              <a:t>Introduction of New </a:t>
            </a:r>
            <a:r>
              <a:rPr lang="en-AU" b="1" dirty="0"/>
              <a:t>P</a:t>
            </a:r>
            <a:r>
              <a:rPr lang="en-AU" b="1" dirty="0" smtClean="0"/>
              <a:t>rinter and Printing </a:t>
            </a:r>
            <a:r>
              <a:rPr lang="en-AU" b="1" dirty="0"/>
              <a:t>P</a:t>
            </a:r>
            <a:r>
              <a:rPr lang="en-AU" b="1" dirty="0" smtClean="0"/>
              <a:t>rocesses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AU" b="1" dirty="0" smtClean="0"/>
              <a:t>Deployment of Low Powered Thin Clients to Minimalize </a:t>
            </a:r>
            <a:r>
              <a:rPr lang="en-AU" b="1" dirty="0"/>
              <a:t>P</a:t>
            </a:r>
            <a:r>
              <a:rPr lang="en-AU" b="1" dirty="0" smtClean="0"/>
              <a:t>ower </a:t>
            </a:r>
            <a:r>
              <a:rPr lang="en-AU" b="1" dirty="0"/>
              <a:t>R</a:t>
            </a:r>
            <a:r>
              <a:rPr lang="en-AU" b="1" dirty="0" smtClean="0"/>
              <a:t>equirements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AU" b="1" dirty="0" smtClean="0"/>
              <a:t>Incorporate Solar Panels to </a:t>
            </a:r>
            <a:r>
              <a:rPr lang="en-AU" b="1" dirty="0"/>
              <a:t>G</a:t>
            </a:r>
            <a:r>
              <a:rPr lang="en-AU" b="1" dirty="0" smtClean="0"/>
              <a:t>enerate Power and </a:t>
            </a:r>
            <a:r>
              <a:rPr lang="en-AU" b="1" dirty="0" smtClean="0"/>
              <a:t>Storage Cells </a:t>
            </a:r>
            <a:r>
              <a:rPr lang="en-AU" b="1" dirty="0" smtClean="0"/>
              <a:t>to </a:t>
            </a:r>
            <a:r>
              <a:rPr lang="en-AU" b="1" dirty="0" smtClean="0"/>
              <a:t>Hold</a:t>
            </a:r>
            <a:endParaRPr lang="en-A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508104" y="5283224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+mj-lt"/>
              </a:rPr>
              <a:t>October 2012</a:t>
            </a:r>
            <a:endParaRPr lang="en-A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1329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4048" y="4293096"/>
            <a:ext cx="3127902" cy="1656184"/>
          </a:xfrm>
        </p:spPr>
        <p:txBody>
          <a:bodyPr>
            <a:normAutofit/>
          </a:bodyPr>
          <a:lstStyle/>
          <a:p>
            <a:r>
              <a:rPr lang="en-AU" sz="2400" dirty="0" smtClean="0">
                <a:solidFill>
                  <a:srgbClr val="7030A0"/>
                </a:solidFill>
              </a:rPr>
              <a:t>This company intends to lead the way in becoming self sustainable</a:t>
            </a:r>
            <a:endParaRPr lang="en-AU" sz="2400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4176464" cy="4896544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AU" sz="4000" dirty="0" smtClean="0">
                <a:solidFill>
                  <a:schemeClr val="tx1"/>
                </a:solidFill>
              </a:rPr>
              <a:t>Having a Negative Carbon Footprint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AU" sz="40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AU" sz="4000" dirty="0" smtClean="0">
                <a:solidFill>
                  <a:schemeClr val="tx1"/>
                </a:solidFill>
              </a:rPr>
              <a:t>Benefiting the Environment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60032" y="404664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To go forward in todays markets a company must take a positive and proactive approach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22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124744"/>
            <a:ext cx="3816542" cy="757888"/>
          </a:xfrm>
        </p:spPr>
        <p:txBody>
          <a:bodyPr/>
          <a:lstStyle/>
          <a:p>
            <a:r>
              <a:rPr lang="en-AU" dirty="0" smtClean="0">
                <a:solidFill>
                  <a:schemeClr val="accent1">
                    <a:lumMod val="75000"/>
                  </a:schemeClr>
                </a:solidFill>
              </a:rPr>
              <a:t>The Way </a:t>
            </a:r>
            <a:r>
              <a:rPr lang="en-AU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AU" dirty="0" smtClean="0">
                <a:solidFill>
                  <a:schemeClr val="accent1">
                    <a:lumMod val="75000"/>
                  </a:schemeClr>
                </a:solidFill>
              </a:rPr>
              <a:t>here</a:t>
            </a:r>
            <a:endParaRPr lang="en-A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564904"/>
            <a:ext cx="7848872" cy="2592288"/>
          </a:xfrm>
        </p:spPr>
        <p:txBody>
          <a:bodyPr/>
          <a:lstStyle/>
          <a:p>
            <a:r>
              <a:rPr lang="en-AU" dirty="0" smtClean="0"/>
              <a:t>Energy efficiency and network stability is one step to </a:t>
            </a:r>
            <a:r>
              <a:rPr lang="en-AU" dirty="0" smtClean="0"/>
              <a:t>self sustainability</a:t>
            </a:r>
            <a:endParaRPr lang="en-AU" dirty="0" smtClean="0"/>
          </a:p>
          <a:p>
            <a:r>
              <a:rPr lang="en-AU" dirty="0"/>
              <a:t>T</a:t>
            </a:r>
            <a:r>
              <a:rPr lang="en-AU" dirty="0" smtClean="0"/>
              <a:t>his </a:t>
            </a:r>
            <a:r>
              <a:rPr lang="en-AU" dirty="0" smtClean="0"/>
              <a:t>involves </a:t>
            </a:r>
            <a:r>
              <a:rPr lang="en-AU" dirty="0" smtClean="0"/>
              <a:t>the deployment of new process and equipment</a:t>
            </a:r>
          </a:p>
          <a:p>
            <a:r>
              <a:rPr lang="en-AU" dirty="0" smtClean="0"/>
              <a:t>Producing our own electricity and becoming self sustaining </a:t>
            </a:r>
            <a:r>
              <a:rPr lang="en-AU" dirty="0" smtClean="0"/>
              <a:t>in </a:t>
            </a:r>
            <a:r>
              <a:rPr lang="en-AU" dirty="0" smtClean="0"/>
              <a:t>our power </a:t>
            </a:r>
            <a:r>
              <a:rPr lang="en-AU" dirty="0" smtClean="0"/>
              <a:t>requirements</a:t>
            </a:r>
            <a:endParaRPr lang="en-AU" dirty="0" smtClean="0"/>
          </a:p>
          <a:p>
            <a:endParaRPr lang="en-AU" dirty="0" smtClean="0"/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6044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2376264" cy="710952"/>
          </a:xfrm>
        </p:spPr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The Plan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060848"/>
            <a:ext cx="6777317" cy="3508977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Centralise the network with a thin client, server based architecture </a:t>
            </a:r>
          </a:p>
          <a:p>
            <a:r>
              <a:rPr lang="en-AU" dirty="0" smtClean="0"/>
              <a:t>New printing processes and the procurement of a better suited business printer</a:t>
            </a:r>
          </a:p>
          <a:p>
            <a:r>
              <a:rPr lang="en-AU" dirty="0" smtClean="0"/>
              <a:t>Server upgrade. </a:t>
            </a:r>
            <a:r>
              <a:rPr lang="en-AU" dirty="0" smtClean="0"/>
              <a:t>This enables </a:t>
            </a:r>
            <a:r>
              <a:rPr lang="en-AU" dirty="0" smtClean="0"/>
              <a:t>a better management option for the network as well as offering security for the users and data</a:t>
            </a:r>
          </a:p>
          <a:p>
            <a:r>
              <a:rPr lang="en-AU" dirty="0" smtClean="0"/>
              <a:t>Power efficient and monitoring devices to be installed to minimise power usage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2515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3672408" cy="613872"/>
          </a:xfrm>
        </p:spPr>
        <p:txBody>
          <a:bodyPr>
            <a:normAutofit/>
          </a:bodyPr>
          <a:lstStyle/>
          <a:p>
            <a:r>
              <a:rPr lang="en-AU" sz="3200" dirty="0" smtClean="0">
                <a:solidFill>
                  <a:schemeClr val="accent1">
                    <a:lumMod val="50000"/>
                  </a:schemeClr>
                </a:solidFill>
              </a:rPr>
              <a:t>The New Network</a:t>
            </a:r>
            <a:endParaRPr lang="en-A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484784"/>
            <a:ext cx="6777317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sz="1400" dirty="0" smtClean="0"/>
              <a:t>The Server – Manages the network and has all the required business software 	installed on it. It also securely stores all the users data.</a:t>
            </a:r>
          </a:p>
          <a:p>
            <a:pPr marL="0" indent="0">
              <a:buNone/>
            </a:pPr>
            <a:endParaRPr lang="en-AU" sz="1400" dirty="0"/>
          </a:p>
          <a:p>
            <a:pPr marL="0" indent="0">
              <a:buNone/>
            </a:pPr>
            <a:r>
              <a:rPr lang="en-AU" sz="1400" dirty="0" smtClean="0"/>
              <a:t>The Thin Clients – These are the workstations for each user. They access the 	server which hosts a session for</a:t>
            </a:r>
            <a:r>
              <a:rPr lang="en-AU" sz="1400" dirty="0"/>
              <a:t> </a:t>
            </a:r>
            <a:r>
              <a:rPr lang="en-AU" sz="1400" dirty="0" smtClean="0"/>
              <a:t>the user to use from their terminal. 	Each current workstation over time be replaced with much 	more energy efficient device.</a:t>
            </a:r>
          </a:p>
          <a:p>
            <a:pPr marL="0" indent="0">
              <a:buNone/>
            </a:pPr>
            <a:endParaRPr lang="en-AU" sz="1400" dirty="0"/>
          </a:p>
          <a:p>
            <a:pPr marL="0" indent="0">
              <a:buNone/>
            </a:pPr>
            <a:r>
              <a:rPr lang="en-AU" sz="1400" dirty="0" smtClean="0"/>
              <a:t>Power Management – There will be devices attached to the network that 	will not require a conventional power source. As the new low 	powered Thin </a:t>
            </a:r>
            <a:r>
              <a:rPr lang="en-AU" sz="1400" dirty="0"/>
              <a:t>C</a:t>
            </a:r>
            <a:r>
              <a:rPr lang="en-AU" sz="1400" dirty="0" smtClean="0"/>
              <a:t>lients are deployed </a:t>
            </a:r>
            <a:r>
              <a:rPr lang="en-AU" sz="1400" dirty="0" smtClean="0"/>
              <a:t>their </a:t>
            </a:r>
            <a:r>
              <a:rPr lang="en-AU" sz="1400" dirty="0" smtClean="0"/>
              <a:t>power will be supplied 	from </a:t>
            </a:r>
            <a:r>
              <a:rPr lang="en-AU" sz="1400" dirty="0" smtClean="0"/>
              <a:t>the </a:t>
            </a:r>
            <a:r>
              <a:rPr lang="en-AU" sz="1400" dirty="0" smtClean="0"/>
              <a:t>same </a:t>
            </a:r>
            <a:r>
              <a:rPr lang="en-AU" sz="1400" dirty="0" smtClean="0"/>
              <a:t>cable that connects </a:t>
            </a:r>
            <a:r>
              <a:rPr lang="en-AU" sz="1400" dirty="0" smtClean="0"/>
              <a:t>them</a:t>
            </a:r>
            <a:r>
              <a:rPr lang="en-AU" sz="1400" dirty="0" smtClean="0"/>
              <a:t> </a:t>
            </a:r>
            <a:r>
              <a:rPr lang="en-AU" sz="1400" dirty="0" smtClean="0"/>
              <a:t>to the network.</a:t>
            </a:r>
          </a:p>
          <a:p>
            <a:pPr marL="0" indent="0">
              <a:buNone/>
            </a:pPr>
            <a:endParaRPr lang="en-AU" sz="1400" dirty="0"/>
          </a:p>
          <a:p>
            <a:pPr marL="0" indent="0">
              <a:buNone/>
            </a:pPr>
            <a:r>
              <a:rPr lang="en-AU" sz="1400" dirty="0" smtClean="0"/>
              <a:t>Power Control – A timing device will automatically restrict power going to 	the workstations after hours and restore it before the business 	starts the next morning </a:t>
            </a:r>
            <a:r>
              <a:rPr lang="en-AU" sz="1400" dirty="0" smtClean="0"/>
              <a:t>to minimalize power </a:t>
            </a:r>
            <a:r>
              <a:rPr lang="en-AU" sz="1400" dirty="0" smtClean="0"/>
              <a:t>usage.</a:t>
            </a:r>
          </a:p>
          <a:p>
            <a:pPr marL="0" indent="0">
              <a:buNone/>
            </a:pPr>
            <a:endParaRPr lang="en-AU" sz="1400" dirty="0"/>
          </a:p>
          <a:p>
            <a:pPr marL="0" indent="0">
              <a:buNone/>
            </a:pPr>
            <a:r>
              <a:rPr lang="en-AU" sz="1400" dirty="0" smtClean="0"/>
              <a:t>Printing – A new printer will be introduced to the network allowing access 	from all workstations simultaneously.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263029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096" y="0"/>
            <a:ext cx="2016224" cy="613872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TESTING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6610510" cy="406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7864" y="4983835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Results of testing the various options for thin clients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310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3744534" cy="829896"/>
          </a:xfrm>
        </p:spPr>
        <p:txBody>
          <a:bodyPr/>
          <a:lstStyle/>
          <a:p>
            <a:r>
              <a:rPr lang="en-AU" dirty="0" smtClean="0"/>
              <a:t>The Short-term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2060848"/>
            <a:ext cx="6777317" cy="3508977"/>
          </a:xfrm>
        </p:spPr>
        <p:txBody>
          <a:bodyPr/>
          <a:lstStyle/>
          <a:p>
            <a:r>
              <a:rPr lang="en-AU" dirty="0" smtClean="0"/>
              <a:t>Education program will be developed and deployed</a:t>
            </a:r>
          </a:p>
          <a:p>
            <a:r>
              <a:rPr lang="en-AU" dirty="0" smtClean="0"/>
              <a:t>Solar Panel installation completion will take place</a:t>
            </a:r>
          </a:p>
          <a:p>
            <a:r>
              <a:rPr lang="en-AU" dirty="0" smtClean="0"/>
              <a:t>New Server to be installed and Thin </a:t>
            </a:r>
            <a:r>
              <a:rPr lang="en-AU" dirty="0"/>
              <a:t>C</a:t>
            </a:r>
            <a:r>
              <a:rPr lang="en-AU" dirty="0" smtClean="0"/>
              <a:t>lient network integrated</a:t>
            </a:r>
          </a:p>
          <a:p>
            <a:r>
              <a:rPr lang="en-AU" dirty="0" smtClean="0"/>
              <a:t>New Printer processes to be implemented including an offsite printing option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7630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3240360" cy="638944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7030A0"/>
                </a:solidFill>
              </a:rPr>
              <a:t>Energy </a:t>
            </a:r>
            <a:r>
              <a:rPr lang="en-AU" dirty="0" smtClean="0">
                <a:solidFill>
                  <a:srgbClr val="7030A0"/>
                </a:solidFill>
              </a:rPr>
              <a:t>Usage</a:t>
            </a:r>
            <a:endParaRPr lang="en-AU" dirty="0">
              <a:solidFill>
                <a:srgbClr val="7030A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6039221"/>
              </p:ext>
            </p:extLst>
          </p:nvPr>
        </p:nvGraphicFramePr>
        <p:xfrm>
          <a:off x="1403648" y="198884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440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360040" cy="5472608"/>
          </a:xfrm>
        </p:spPr>
        <p:txBody>
          <a:bodyPr>
            <a:noAutofit/>
          </a:bodyPr>
          <a:lstStyle/>
          <a:p>
            <a:pPr algn="r"/>
            <a:r>
              <a:rPr lang="en-AU" sz="3600" dirty="0" smtClean="0">
                <a:solidFill>
                  <a:srgbClr val="00B050"/>
                </a:solidFill>
                <a:latin typeface="Berlin Sans FB" pitchFamily="34" charset="0"/>
              </a:rPr>
              <a:t>CONCLUSION</a:t>
            </a:r>
            <a:endParaRPr lang="en-AU" sz="3600" dirty="0">
              <a:solidFill>
                <a:srgbClr val="00B050"/>
              </a:solidFill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556792"/>
            <a:ext cx="5913105" cy="3888432"/>
          </a:xfrm>
        </p:spPr>
        <p:txBody>
          <a:bodyPr>
            <a:normAutofit lnSpcReduction="10000"/>
          </a:bodyPr>
          <a:lstStyle/>
          <a:p>
            <a:endParaRPr lang="en-AU" dirty="0" smtClean="0"/>
          </a:p>
          <a:p>
            <a:r>
              <a:rPr lang="en-AU" dirty="0" smtClean="0"/>
              <a:t>A New and Sustainable network – With the Future in Mind</a:t>
            </a:r>
          </a:p>
          <a:p>
            <a:r>
              <a:rPr lang="en-AU" dirty="0" smtClean="0"/>
              <a:t>Exciting and </a:t>
            </a:r>
            <a:r>
              <a:rPr lang="en-AU" dirty="0"/>
              <a:t>L</a:t>
            </a:r>
            <a:r>
              <a:rPr lang="en-AU" dirty="0" smtClean="0"/>
              <a:t>eading Edge          Eco-Technology Ideas</a:t>
            </a:r>
          </a:p>
          <a:p>
            <a:r>
              <a:rPr lang="en-AU" dirty="0" smtClean="0"/>
              <a:t>The Expansion of Sustainable </a:t>
            </a:r>
            <a:r>
              <a:rPr lang="en-AU" dirty="0" smtClean="0"/>
              <a:t>Resources </a:t>
            </a:r>
            <a:r>
              <a:rPr lang="en-AU" dirty="0" smtClean="0"/>
              <a:t>Using Solar Panels</a:t>
            </a:r>
            <a:endParaRPr lang="en-AU" dirty="0"/>
          </a:p>
          <a:p>
            <a:r>
              <a:rPr lang="en-AU" dirty="0" smtClean="0"/>
              <a:t>The Implantation of </a:t>
            </a:r>
            <a:r>
              <a:rPr lang="en-AU" dirty="0" smtClean="0"/>
              <a:t>this </a:t>
            </a:r>
            <a:r>
              <a:rPr lang="en-AU" dirty="0" smtClean="0"/>
              <a:t>proposal will </a:t>
            </a:r>
            <a:r>
              <a:rPr lang="en-AU" dirty="0" smtClean="0"/>
              <a:t>see immediate results with self-funded expansion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2678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336</TotalTime>
  <Words>291</Words>
  <Application>Microsoft Office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The Future</vt:lpstr>
      <vt:lpstr>This company intends to lead the way in becoming self sustainable</vt:lpstr>
      <vt:lpstr>The Way There</vt:lpstr>
      <vt:lpstr>The Plan</vt:lpstr>
      <vt:lpstr>The New Network</vt:lpstr>
      <vt:lpstr>TESTING</vt:lpstr>
      <vt:lpstr>The Short-term </vt:lpstr>
      <vt:lpstr>Energy Usage</vt:lpstr>
      <vt:lpstr>CONCLUSION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Vorex5</dc:creator>
  <cp:lastModifiedBy>Vorex5</cp:lastModifiedBy>
  <cp:revision>24</cp:revision>
  <dcterms:created xsi:type="dcterms:W3CDTF">2012-10-07T03:26:58Z</dcterms:created>
  <dcterms:modified xsi:type="dcterms:W3CDTF">2012-10-07T10:36:48Z</dcterms:modified>
</cp:coreProperties>
</file>